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6858000" cy="9144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184" y="-2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D355-C408-4F91-8A86-89FDFC534CD1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8EA5-86B9-443E-97A4-68EB2523B0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ADAB-BF37-44A9-81B3-B509306EB792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F0D6-0885-4E5D-9CAC-DB682AA176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C81FA-A5DC-49DD-972E-21E00C454BD1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14F00-8C51-4B12-BA50-20847296DF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0E42-1CB8-435A-8452-89BE48073BDB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1E67A-C839-4C5A-9225-9E7E0954AD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A2E52-ECB9-4C1A-B285-C162F4C047E6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A8EA-8729-43F1-AAA4-9DF66CBFA0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40E75-2806-4423-8BCE-40154F9DE44B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FCD9-37CD-40E3-BE19-9A1ADFAF3D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3083-07C5-4D9F-9A46-CB7B09496A91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5943-EAB2-4C76-B515-8AC88C2F72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A3B7-85DD-4302-9311-046DED401E2E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5EA3-5D42-42AC-887B-7BA2F71CDF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93E6-D38C-4069-A460-C016C94D2A12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E6B1-39A0-40EE-BF23-50A57358AC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FD6C2-96D6-4C98-901A-5CC174952154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2EB3-71F1-4B9B-88AC-1426927F6B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8E38-03BE-44F7-88D9-F562A45B8268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95D58-5A47-4049-9ABA-CE68DA7FC8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160CF2-5825-4C75-B419-FC2D515227EA}" type="datetimeFigureOut">
              <a:rPr lang="fr-FR"/>
              <a:pPr>
                <a:defRPr/>
              </a:pPr>
              <a:t>19/10/17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55076D-B7C0-47C4-934D-BD171515F8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Grp="1" noChangeArrowheads="1"/>
          </p:cNvSpPr>
          <p:nvPr>
            <p:ph type="title" idx="4294967295"/>
          </p:nvPr>
        </p:nvSpPr>
        <p:spPr>
          <a:xfrm>
            <a:off x="1268413" y="-19051"/>
            <a:ext cx="4464050" cy="1512889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 eaLnBrk="1" hangingPunct="1">
              <a:defRPr/>
            </a:pPr>
            <a:r>
              <a:rPr lang="fr-FR" b="1" dirty="0" smtClean="0">
                <a:solidFill>
                  <a:schemeClr val="bg1"/>
                </a:solidFill>
              </a:rPr>
              <a:t>Cérémonie</a:t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e</a:t>
            </a:r>
            <a:r>
              <a:rPr lang="fr-FR" b="1" dirty="0" smtClean="0">
                <a:solidFill>
                  <a:schemeClr val="bg1"/>
                </a:solidFill>
              </a:rPr>
              <a:t>t Exposition</a:t>
            </a:r>
            <a:endParaRPr lang="fr-FR" sz="4000" b="1" dirty="0" smtClean="0">
              <a:solidFill>
                <a:schemeClr val="bg1"/>
              </a:solidFill>
            </a:endParaRPr>
          </a:p>
        </p:txBody>
      </p:sp>
      <p:pic>
        <p:nvPicPr>
          <p:cNvPr id="13315" name="Image 5" descr="Capture d’écran 2015-04-27 à 20.58.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77341" y="2571750"/>
            <a:ext cx="11255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Image 6" descr="Capture d’écran 2015-04-27 à 20.59.5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5788" y="34925"/>
            <a:ext cx="107632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mage 8" descr="P1010329.JPG"/>
          <p:cNvPicPr>
            <a:picLocks noChangeAspect="1"/>
          </p:cNvPicPr>
          <p:nvPr/>
        </p:nvPicPr>
        <p:blipFill rotWithShape="1">
          <a:blip r:embed="rId4"/>
          <a:srcRect b="30110"/>
          <a:stretch/>
        </p:blipFill>
        <p:spPr bwMode="auto">
          <a:xfrm>
            <a:off x="-27384" y="6516216"/>
            <a:ext cx="6885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ZoneTexte 11"/>
          <p:cNvSpPr txBox="1">
            <a:spLocks noChangeArrowheads="1"/>
          </p:cNvSpPr>
          <p:nvPr/>
        </p:nvSpPr>
        <p:spPr bwMode="auto">
          <a:xfrm>
            <a:off x="2780928" y="2339752"/>
            <a:ext cx="4437112" cy="36933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fr-FR" b="1" dirty="0" smtClean="0"/>
              <a:t>10h à 13h: Exposition</a:t>
            </a:r>
            <a:r>
              <a:rPr lang="fr-FR" dirty="0" smtClean="0"/>
              <a:t> salle communale:</a:t>
            </a:r>
          </a:p>
          <a:p>
            <a:pPr marL="1200150" lvl="2" indent="-285750">
              <a:buFontTx/>
              <a:buChar char="-"/>
            </a:pPr>
            <a:r>
              <a:rPr lang="fr-FR" b="1" dirty="0" smtClean="0"/>
              <a:t>Guerre 1914-18 à </a:t>
            </a:r>
            <a:r>
              <a:rPr lang="fr-FR" b="1" dirty="0" err="1" smtClean="0"/>
              <a:t>Escobecques</a:t>
            </a:r>
            <a:endParaRPr lang="fr-FR" b="1" dirty="0" smtClean="0"/>
          </a:p>
          <a:p>
            <a:pPr marL="742950" lvl="1" indent="-285750">
              <a:buFontTx/>
              <a:buChar char="-"/>
            </a:pPr>
            <a:r>
              <a:rPr lang="fr-FR" dirty="0" smtClean="0"/>
              <a:t>Rendez</a:t>
            </a:r>
            <a:r>
              <a:rPr lang="fr-FR" dirty="0"/>
              <a:t>-vous à </a:t>
            </a:r>
            <a:r>
              <a:rPr lang="fr-FR" b="1" dirty="0"/>
              <a:t>11h30 </a:t>
            </a:r>
            <a:r>
              <a:rPr lang="fr-FR" dirty="0"/>
              <a:t>devant la mairie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Cortège jusqu’au monument aux morts</a:t>
            </a:r>
          </a:p>
          <a:p>
            <a:pPr marL="1200150" lvl="2" indent="-285750">
              <a:buFontTx/>
              <a:buChar char="-"/>
            </a:pPr>
            <a:r>
              <a:rPr lang="fr-FR" dirty="0" smtClean="0"/>
              <a:t>Dépôt </a:t>
            </a:r>
            <a:r>
              <a:rPr lang="fr-FR" dirty="0"/>
              <a:t>de gerbes</a:t>
            </a:r>
          </a:p>
          <a:p>
            <a:pPr marL="1200150" lvl="2" indent="-285750">
              <a:buFontTx/>
              <a:buChar char="-"/>
            </a:pPr>
            <a:r>
              <a:rPr lang="fr-FR" dirty="0" smtClean="0"/>
              <a:t>Message du 11 Novembre</a:t>
            </a:r>
          </a:p>
          <a:p>
            <a:pPr marL="1200150" lvl="2" indent="-285750">
              <a:buFontTx/>
              <a:buChar char="-"/>
            </a:pPr>
            <a:r>
              <a:rPr lang="fr-FR" dirty="0" smtClean="0"/>
              <a:t>Appel aux morts</a:t>
            </a: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Clôture: verre de l’amitié </a:t>
            </a:r>
            <a:r>
              <a:rPr lang="fr-FR" dirty="0" smtClean="0"/>
              <a:t>dans la salle communale</a:t>
            </a:r>
            <a:endParaRPr lang="fr-FR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0801" y="-19051"/>
            <a:ext cx="1217612" cy="149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33338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Département du Nord</a:t>
            </a:r>
          </a:p>
          <a:p>
            <a:pPr marL="0" marR="33338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</a:t>
            </a: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étropole</a:t>
            </a:r>
          </a:p>
          <a:p>
            <a:pPr marL="0" lvl="0" indent="0" algn="ctr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</a:pP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</a:t>
            </a: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uropéenne de </a:t>
            </a: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</a:t>
            </a: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ille</a:t>
            </a:r>
          </a:p>
          <a:p>
            <a:pPr marL="0" marR="33338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33338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fr-FR" altLang="fr-FR" sz="700" dirty="0" smtClean="0">
              <a:latin typeface="Times New Roman" panose="02020603050405020304" pitchFamily="18" charset="0"/>
            </a:endParaRPr>
          </a:p>
          <a:p>
            <a:pPr marL="0" marR="33338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lang="fr-FR" altLang="fr-FR" sz="700" dirty="0">
              <a:latin typeface="Times New Roman" panose="02020603050405020304" pitchFamily="18" charset="0"/>
            </a:endParaRPr>
          </a:p>
          <a:p>
            <a:pPr marL="0" marR="33338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33338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COMMUNE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33338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D’ESCOBECQUES</a:t>
            </a:r>
          </a:p>
          <a:p>
            <a:pPr marL="0" marR="293688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293688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 descr="blas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5" y="393920"/>
            <a:ext cx="622585" cy="82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171400" y="8811760"/>
            <a:ext cx="7101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</a:rPr>
              <a:t>Les 3 voies d’accès au monument aux morts seront barrées de 11h15 à 11h45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5" name="Espace réservé du contenu 3" descr="606_001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7" t="61297" r="39227" b="15159"/>
          <a:stretch/>
        </p:blipFill>
        <p:spPr>
          <a:xfrm>
            <a:off x="0" y="2322199"/>
            <a:ext cx="3212976" cy="368996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1547664"/>
            <a:ext cx="6858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La municipalité et l’UNC commémoreront le </a:t>
            </a:r>
          </a:p>
          <a:p>
            <a:pPr algn="ctr"/>
            <a:r>
              <a:rPr lang="fr-FR" sz="2400" b="1" dirty="0" smtClean="0"/>
              <a:t> 99</a:t>
            </a:r>
            <a:r>
              <a:rPr lang="fr-FR" sz="2400" b="1" baseline="30000" dirty="0" smtClean="0"/>
              <a:t>ème</a:t>
            </a:r>
            <a:r>
              <a:rPr lang="fr-FR" sz="2400" b="1" dirty="0" smtClean="0"/>
              <a:t> anniversaire de l’armistice 1918</a:t>
            </a:r>
            <a:endParaRPr lang="fr-FR" sz="2400" b="1" dirty="0"/>
          </a:p>
        </p:txBody>
      </p:sp>
      <p:sp>
        <p:nvSpPr>
          <p:cNvPr id="17" name="AutoShape 4"/>
          <p:cNvSpPr txBox="1">
            <a:spLocks noChangeArrowheads="1"/>
          </p:cNvSpPr>
          <p:nvPr/>
        </p:nvSpPr>
        <p:spPr bwMode="auto">
          <a:xfrm>
            <a:off x="0" y="5940524"/>
            <a:ext cx="6858000" cy="6477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solidFill>
                  <a:schemeClr val="bg1"/>
                </a:solidFill>
              </a:rPr>
              <a:t>Samedi 11 novembre 2017</a:t>
            </a:r>
            <a:endParaRPr lang="fr-FR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86</Words>
  <Application>Microsoft Macintosh PowerPoint</Application>
  <PresentationFormat>Présentation à l'écran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Cérémonie et Exposition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EXACTO</dc:creator>
  <cp:lastModifiedBy>veronique crinquette</cp:lastModifiedBy>
  <cp:revision>83</cp:revision>
  <cp:lastPrinted>2014-10-23T07:14:12Z</cp:lastPrinted>
  <dcterms:created xsi:type="dcterms:W3CDTF">2014-09-23T08:22:55Z</dcterms:created>
  <dcterms:modified xsi:type="dcterms:W3CDTF">2017-10-19T06:52:34Z</dcterms:modified>
</cp:coreProperties>
</file>